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2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37099AE-D902-4112-B73A-E8CB7051979C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99AE-D902-4112-B73A-E8CB7051979C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99AE-D902-4112-B73A-E8CB7051979C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37099AE-D902-4112-B73A-E8CB7051979C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37099AE-D902-4112-B73A-E8CB7051979C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99AE-D902-4112-B73A-E8CB7051979C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99AE-D902-4112-B73A-E8CB7051979C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37099AE-D902-4112-B73A-E8CB7051979C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99AE-D902-4112-B73A-E8CB7051979C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37099AE-D902-4112-B73A-E8CB7051979C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37099AE-D902-4112-B73A-E8CB7051979C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37099AE-D902-4112-B73A-E8CB7051979C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Qu’est-ce que tu as fait pendant les vacances?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03606" y="1676400"/>
            <a:ext cx="4495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Kristen ITC" pitchFamily="66" charset="0"/>
              </a:rPr>
              <a:t>D’abord, j’ai fait un tableau.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139" y="5029200"/>
            <a:ext cx="628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dirty="0" smtClean="0">
                <a:latin typeface="Kristen ITC" pitchFamily="66" charset="0"/>
              </a:rPr>
              <a:t>Ensuite, j’ai beaucoup couru – tous les jours!  J’ai couru à la plage, au parc, et au gymnase.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1" t="3477" r="6158"/>
          <a:stretch/>
        </p:blipFill>
        <p:spPr bwMode="auto">
          <a:xfrm>
            <a:off x="228600" y="1511556"/>
            <a:ext cx="4020929" cy="3214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726" y="2951534"/>
            <a:ext cx="2286000" cy="3647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50545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26225" y="619937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Prendre un bain de soleil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A la plage, tu peux…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447800"/>
            <a:ext cx="5937833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8019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18851" y="621166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Tu vas bronzer.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Si tu prends un bain de soleil…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219200"/>
            <a:ext cx="4310062" cy="3995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704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5890" y="621166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Maillot de bain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A la plage, on porte un…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358" y="1219200"/>
            <a:ext cx="3476625" cy="3194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466" y="1325880"/>
            <a:ext cx="2571750" cy="256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08710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5890" y="621166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Des lunettes de soleil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A la plage, on porte un…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524000"/>
            <a:ext cx="5721113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64672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5890" y="621166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Faire de la planche à voile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A la plage, on peut…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075943"/>
            <a:ext cx="3282745" cy="4888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44757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5890" y="621166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Faire du ski nautique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A la plage, on peut…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5" t="41667" r="2750" b="10668"/>
          <a:stretch/>
        </p:blipFill>
        <p:spPr bwMode="auto">
          <a:xfrm>
            <a:off x="245661" y="1447800"/>
            <a:ext cx="8819091" cy="3692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848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5890" y="621166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Faire du surf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A la plage, on peut…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945" y="1447800"/>
            <a:ext cx="2923394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257" y="3886200"/>
            <a:ext cx="2619375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676400"/>
            <a:ext cx="3079523" cy="200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52496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5890" y="621166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Faire une promenade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A la plage, on peut…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587246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227" y="1295400"/>
            <a:ext cx="3393424" cy="2139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252" y="39624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969" y="3592294"/>
            <a:ext cx="17430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92986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5890" y="621166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Faire des châteaux de sable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A la plage, on peut…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99" t="37166" r="2875" b="10668"/>
          <a:stretch/>
        </p:blipFill>
        <p:spPr bwMode="auto">
          <a:xfrm>
            <a:off x="2438400" y="845641"/>
            <a:ext cx="5486400" cy="5156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232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5890" y="621166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Plonger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A la plage ou à la piscine, on peut…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890" y="1676400"/>
            <a:ext cx="3128962" cy="312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624" y="2743200"/>
            <a:ext cx="3474051" cy="3067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8782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Qu’est-ce que tu as fait pendant les vacances?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497" y="5103674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Enfin, j’ai regardé l’ émission « Perdus ».  Avant ces vacances, je n’ai jamais vu cet émission.  Maintenant, je l’aime.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7" b="12129"/>
          <a:stretch/>
        </p:blipFill>
        <p:spPr bwMode="auto">
          <a:xfrm>
            <a:off x="2133600" y="1397408"/>
            <a:ext cx="7010400" cy="3689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2603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5890" y="6211669"/>
            <a:ext cx="6998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Un moniteur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Pour apprendre à nager ou </a:t>
            </a:r>
            <a:r>
              <a:rPr lang="fr-FR" sz="4400" smtClean="0">
                <a:latin typeface="Kristen ITC" pitchFamily="66" charset="0"/>
              </a:rPr>
              <a:t>à faire du surf, </a:t>
            </a:r>
            <a:r>
              <a:rPr lang="fr-FR" sz="4400" dirty="0" smtClean="0">
                <a:latin typeface="Kristen ITC" pitchFamily="66" charset="0"/>
              </a:rPr>
              <a:t>il faut avoir…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890" y="1981200"/>
            <a:ext cx="4948494" cy="3706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9330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Qu’est-ce que tu as fait pendant les vacances?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62200" y="2514600"/>
            <a:ext cx="670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Je n’ai pas travaillé!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1" y="3239589"/>
            <a:ext cx="4181168" cy="3578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260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En été, on va au bord de la mer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217" y="1676400"/>
            <a:ext cx="3370834" cy="224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444" y="845640"/>
            <a:ext cx="2838532" cy="2126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6482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62" y="3733800"/>
            <a:ext cx="2962913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4375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76200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Une station balnéaire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75" t="23074" r="3375" b="25121"/>
          <a:stretch/>
        </p:blipFill>
        <p:spPr bwMode="auto">
          <a:xfrm>
            <a:off x="32020" y="1371600"/>
            <a:ext cx="9035780" cy="471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5335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36648" y="3389686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Des vagues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Il y a…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24600" y="56388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La mer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348" y="1106628"/>
            <a:ext cx="3048000" cy="2283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172183"/>
            <a:ext cx="3176587" cy="2379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337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5029200"/>
            <a:ext cx="2388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La plage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6200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Il y a…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0" t="28167" b="18332"/>
          <a:stretch/>
        </p:blipFill>
        <p:spPr bwMode="auto">
          <a:xfrm>
            <a:off x="438912" y="851737"/>
            <a:ext cx="8607552" cy="3913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8403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284" y="2514600"/>
            <a:ext cx="3337941" cy="3337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81200" y="4038600"/>
            <a:ext cx="3340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Une serviette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6200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Quand </a:t>
            </a:r>
            <a:r>
              <a:rPr lang="fr-FR" sz="4400" dirty="0" smtClean="0">
                <a:latin typeface="Kristen ITC" pitchFamily="66" charset="0"/>
              </a:rPr>
              <a:t>tu vas à la plage, tu as besoin de/d’…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67200" y="6019800"/>
            <a:ext cx="4712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De la crème solaire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775" y="17526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9327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38516" y="5410200"/>
            <a:ext cx="69981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Kristen ITC" pitchFamily="66" charset="0"/>
              </a:rPr>
              <a:t>Pour ne pas attraper un coup de soleil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Kristen ITC" pitchFamily="66" charset="0"/>
              </a:rPr>
              <a:t>On met de la crème solaire…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913094"/>
            <a:ext cx="2362200" cy="3887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676400"/>
            <a:ext cx="3009900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48982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98</TotalTime>
  <Words>261</Words>
  <Application>Microsoft Office PowerPoint</Application>
  <PresentationFormat>On-screen Show (4:3)</PresentationFormat>
  <Paragraphs>41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Oriel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</cp:revision>
  <dcterms:created xsi:type="dcterms:W3CDTF">2012-04-15T22:31:44Z</dcterms:created>
  <dcterms:modified xsi:type="dcterms:W3CDTF">2012-04-16T16:41:39Z</dcterms:modified>
</cp:coreProperties>
</file>